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2" r:id="rId8"/>
    <p:sldId id="291" r:id="rId9"/>
    <p:sldId id="283" r:id="rId10"/>
    <p:sldId id="284" r:id="rId11"/>
    <p:sldId id="285" r:id="rId12"/>
    <p:sldId id="288" r:id="rId13"/>
    <p:sldId id="276" r:id="rId14"/>
    <p:sldId id="279" r:id="rId15"/>
    <p:sldId id="278" r:id="rId16"/>
    <p:sldId id="280" r:id="rId17"/>
    <p:sldId id="282" r:id="rId18"/>
    <p:sldId id="268" r:id="rId19"/>
    <p:sldId id="267" r:id="rId20"/>
    <p:sldId id="266" r:id="rId21"/>
    <p:sldId id="265" r:id="rId22"/>
    <p:sldId id="258" r:id="rId23"/>
    <p:sldId id="263" r:id="rId24"/>
    <p:sldId id="264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5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478888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2809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35238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6956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F4D06D-2366-D518-419A-CDD26E2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66178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E7E8DF-02B3-05FE-64DF-BDE7A239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540211"/>
            <a:ext cx="3100324" cy="21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4F5E28-46C8-BD83-31A5-BC4749F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4909181"/>
            <a:ext cx="2888504" cy="19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2495043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9A50FCB-83B0-3680-6F2A-DA14662F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6" y="267250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17B6B01-AECA-71A7-7D67-977EABA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36" y="4880362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217816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700619-B827-85C3-710A-8DD153D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51" y="418369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1EA23D-18D3-1679-918C-8073868B2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18" y="2542731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4F220DF-07CF-5F56-F81F-128A347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84" y="4860564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DBD8BAF-9CF3-7AB1-9BB3-A0080EBC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0" y="485999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8" y="2289374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09321F-76AB-44FC-731B-5E537E53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51" y="2468781"/>
            <a:ext cx="3054349" cy="21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74C88E-D2E3-AB8A-7966-9578CF8D5FEA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791298-83CE-A22E-1CFD-0044144D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05" y="2184853"/>
            <a:ext cx="4161895" cy="30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625570" y="3429000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64" y="3429000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80" y="3429000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13244</TotalTime>
  <Words>556</Words>
  <Application>Microsoft Office PowerPoint</Application>
  <PresentationFormat>Widescreen</PresentationFormat>
  <Paragraphs>72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106</cp:revision>
  <dcterms:created xsi:type="dcterms:W3CDTF">2023-07-26T17:49:20Z</dcterms:created>
  <dcterms:modified xsi:type="dcterms:W3CDTF">2024-08-31T20:51:59Z</dcterms:modified>
</cp:coreProperties>
</file>